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71" r:id="rId4"/>
    <p:sldId id="270" r:id="rId5"/>
    <p:sldId id="272" r:id="rId6"/>
    <p:sldId id="262" r:id="rId7"/>
    <p:sldId id="273" r:id="rId8"/>
    <p:sldId id="266" r:id="rId9"/>
    <p:sldId id="293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495" autoAdjust="0"/>
  </p:normalViewPr>
  <p:slideViewPr>
    <p:cSldViewPr snapToGrid="0">
      <p:cViewPr varScale="1">
        <p:scale>
          <a:sx n="61" d="100"/>
          <a:sy n="61" d="100"/>
        </p:scale>
        <p:origin x="10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02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9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3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54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7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1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63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5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20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937" y="1709529"/>
            <a:ext cx="9471546" cy="1380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центра образования «Точка роста»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3600" b="1" dirty="0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с учащимися</a:t>
            </a:r>
            <a:endParaRPr lang="ru-RU" sz="3600" dirty="0">
              <a:solidFill>
                <a:srgbClr val="0036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90497" y="778702"/>
            <a:ext cx="8986344" cy="9175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</a:t>
            </a:r>
            <a:r>
              <a:rPr lang="ru-RU" sz="2400" b="1" dirty="0" err="1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Терентьевская</a:t>
            </a:r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400" b="1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844010"/>
            <a:ext cx="3818800" cy="286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80" y="3988675"/>
            <a:ext cx="4079152" cy="27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15993" r="5230"/>
          <a:stretch/>
        </p:blipFill>
        <p:spPr>
          <a:xfrm>
            <a:off x="4090734" y="3089564"/>
            <a:ext cx="3720662" cy="283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5" y="88685"/>
            <a:ext cx="1953612" cy="1380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«Кем мне стать?»</a:t>
            </a:r>
            <a:endParaRPr lang="ru-RU" sz="36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76" y="1236633"/>
            <a:ext cx="8529851" cy="56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037906" cy="9175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3600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работы в школе – </a:t>
            </a:r>
            <a:endParaRPr lang="ru-RU" sz="36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78635"/>
            <a:ext cx="10515600" cy="634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формирование у учащихся универсальных качеств. 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44" y="2013522"/>
            <a:ext cx="8087955" cy="48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679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9080109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 </a:t>
            </a:r>
            <a:b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ЦО «Точка роста» способствует: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997" y="1853761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Формированию научного мировоззрения.</a:t>
            </a:r>
          </a:p>
          <a:p>
            <a:pPr marL="0" indent="0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Усилению связи теории с практикой.</a:t>
            </a:r>
          </a:p>
          <a:p>
            <a:pPr marL="0" indent="0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Широкому использованию принципов историзма.</a:t>
            </a:r>
          </a:p>
          <a:p>
            <a:pPr marL="0" indent="0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Использованию краеведческого принципа в обучении.</a:t>
            </a:r>
          </a:p>
          <a:p>
            <a:pPr marL="0" indent="0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Формированию у школьников социально значимых мотивов учения.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39" y="1035152"/>
            <a:ext cx="3256795" cy="21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27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915" y="306911"/>
            <a:ext cx="9080109" cy="9175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работы в школе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597370">
            <a:off x="2813536" y="1310561"/>
            <a:ext cx="731520" cy="1842867"/>
          </a:xfrm>
          <a:prstGeom prst="downArrow">
            <a:avLst/>
          </a:prstGeom>
          <a:solidFill>
            <a:srgbClr val="9E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9498817">
            <a:off x="7931830" y="1267560"/>
            <a:ext cx="731520" cy="1842867"/>
          </a:xfrm>
          <a:prstGeom prst="downArrow">
            <a:avLst/>
          </a:prstGeom>
          <a:solidFill>
            <a:srgbClr val="9E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234" y="3153500"/>
            <a:ext cx="4262511" cy="783189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64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/>
              <a:t>ПАССИВНЫЕ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7262" y="3153501"/>
            <a:ext cx="4262511" cy="783189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64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/>
              <a:t>АКТИВНЫЕ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1827"/>
          <a:stretch/>
        </p:blipFill>
        <p:spPr>
          <a:xfrm>
            <a:off x="4936540" y="2377440"/>
            <a:ext cx="2237981" cy="430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9" y="4067504"/>
            <a:ext cx="3480122" cy="261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02" y="3977302"/>
            <a:ext cx="3728429" cy="27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3249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264857" cy="9175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Группы методов и методических приёмов: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5086" y="1282700"/>
            <a:ext cx="7638535" cy="15726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Наглядные </a:t>
            </a:r>
          </a:p>
          <a:p>
            <a:pPr marL="514350" indent="-514350">
              <a:buAutoNum type="arabicPeriod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118217"/>
            <a:ext cx="4679732" cy="350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61" y="1666223"/>
            <a:ext cx="5617920" cy="421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51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Элективные курсы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979" y="1466193"/>
            <a:ext cx="6011513" cy="25993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физика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химия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биология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71" y="1084252"/>
            <a:ext cx="2488157" cy="552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8" y="3455678"/>
            <a:ext cx="4211937" cy="315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2" y="3455678"/>
            <a:ext cx="4200190" cy="315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037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78" y="2686712"/>
            <a:ext cx="4740321" cy="355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6092" y="5627077"/>
            <a:ext cx="368573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"/>
              </a:rPr>
              <a:t>Групповой проект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771" y="2023403"/>
            <a:ext cx="368573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"/>
              </a:rPr>
              <a:t>Индивидуальный проект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2" y="1764348"/>
            <a:ext cx="5226170" cy="391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645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5" y="545234"/>
            <a:ext cx="6127172" cy="9175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1226127"/>
            <a:ext cx="5465618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3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106</Words>
  <Application>Microsoft Office PowerPoint</Application>
  <PresentationFormat>Широкоэкранный</PresentationFormat>
  <Paragraphs>31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Тема Office</vt:lpstr>
      <vt:lpstr>Муниципальное бюджетное общеобразовательное учреждение «Терентьевская СОШ»</vt:lpstr>
      <vt:lpstr>«Кем мне стать?»</vt:lpstr>
      <vt:lpstr>Особенность профориентационной  работы в школе – </vt:lpstr>
      <vt:lpstr>Профориентационная работа  в ЦО «Точка роста» способствует:</vt:lpstr>
      <vt:lpstr>Формы профориентационной работы в школе</vt:lpstr>
      <vt:lpstr>Группы методов и методических приёмов:</vt:lpstr>
      <vt:lpstr>Элективные курсы</vt:lpstr>
      <vt:lpstr>Проектная деятельность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ryazanova</dc:creator>
  <cp:lastModifiedBy>Admin</cp:lastModifiedBy>
  <cp:revision>84</cp:revision>
  <cp:lastPrinted>2019-08-22T05:14:10Z</cp:lastPrinted>
  <dcterms:modified xsi:type="dcterms:W3CDTF">2025-04-23T16:11:27Z</dcterms:modified>
</cp:coreProperties>
</file>